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5" r:id="rId2"/>
    <p:sldId id="2774" r:id="rId3"/>
    <p:sldId id="2776" r:id="rId4"/>
    <p:sldId id="2777" r:id="rId5"/>
    <p:sldId id="2778" r:id="rId6"/>
    <p:sldId id="2779" r:id="rId7"/>
    <p:sldId id="2780" r:id="rId8"/>
    <p:sldId id="2781" r:id="rId9"/>
    <p:sldId id="2782" r:id="rId10"/>
    <p:sldId id="2783" r:id="rId11"/>
    <p:sldId id="2784" r:id="rId12"/>
    <p:sldId id="2785" r:id="rId13"/>
    <p:sldId id="2786" r:id="rId14"/>
    <p:sldId id="27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82"/>
    <p:restoredTop sz="96341"/>
  </p:normalViewPr>
  <p:slideViewPr>
    <p:cSldViewPr snapToGrid="0" snapToObjects="1">
      <p:cViewPr varScale="1">
        <p:scale>
          <a:sx n="107" d="100"/>
          <a:sy n="107" d="100"/>
        </p:scale>
        <p:origin x="1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60A4-3950-9B46-AEEA-6848A74D4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74395-E697-B447-9C0C-A1DBF6855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01236-6C0D-5745-BE2E-4D3946E89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043A5-4784-C645-9070-939663C4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4997-F972-7C46-94B5-CE2A75ED9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97D86-8BED-2D4E-B06B-E84517B8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6EB75-22B7-3744-9986-9DD20F3B5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BF2C6-4FEB-4A41-AB73-881C40A86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815BE-DC57-9140-B7FD-579B5C1D4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DD770-5322-8E48-A70B-88043F557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1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45531-DA08-EC4B-9F5B-47F89B83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3B4BE-97EF-4F42-B869-491AE7E6B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FE5D9-41DB-7F4B-9DC7-35B39D91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294CD-D61B-2844-81F8-2035F1B40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A7285-4114-914B-9CB8-CA898038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2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BEB6E-9A31-AC49-AA97-15CD4CAF0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68C18-D7DE-F24E-BA2D-EE2FB3F315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810EF-980C-D347-AE3A-D8ADC1688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3C6C5-DBBC-6143-8A2D-34D2C6948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C6604-F940-FD4D-8E6C-AA38DF9C0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45CC2-B77C-9442-9CD6-E34E8172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09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E5C7-335A-024A-B7A3-883F0D0CB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12296-3BA2-B840-B67E-950023CE3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1AEE7-3BB6-E041-B6AD-8B7E46259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83C07-737D-D848-B2E1-23B06BFD9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0E7797-C0E8-334E-94F9-86092447F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844127-BFCD-DF4B-A6D0-581AAF0FD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C99273-0608-A843-8A47-9AA5E4578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9411B3-856F-C54A-B72A-863ED235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5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5866-C56A-5545-9E04-0975C4A4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5214C7-E74B-D244-8537-0922D433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0BE37-BB68-8D47-861D-C72C9381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36821-097D-D148-9423-ACA9C688E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8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D4E66-BF7A-F949-A76A-4ECBAF25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7B09F5-908C-864A-9C6B-88040A83C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6F99-0DB6-4249-95D8-EF7EFC1C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9F810-C12A-CB4E-A32A-9F5DF18B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A8177-BAC0-A94D-BF21-FD0928FE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A332D-C6A3-BB4E-A816-DBE2A8417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8C45A4-9112-EA4A-B1FF-06B365349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F53A3-6EA7-404B-8044-33E60899E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BD6AA-F861-774A-9A2A-2436D406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91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1B27-B84A-5F4C-A42A-C77522036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6A9151-84AC-8A4E-9B27-CC9122D35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61E77-13D9-7F44-B87C-C0CBAF2EA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BCC89-8D39-1949-AD42-8F970404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5B9BB-90FD-5C47-8714-DB5C405B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39DE5-C1FE-5B43-9E25-9C78CD5A8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3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92F64-0384-824E-A466-B122BFDC4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C23B1-3B13-3F42-A3B6-292D3905F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4E6F9-DAB9-7B41-A1CD-59B07F78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648BB-6991-7242-8486-005D7F8C7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C768B-2A17-1F4B-B351-8B52B882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8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56D293-9C64-6C4C-A1F0-9BCB7F408F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F5549E-8E79-B04F-B7E2-F0DB8E02A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F6D9B-A9B4-6947-8E2F-295E456A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4C4A1-C149-FE43-B6DD-5889B57F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99EA7-641A-5549-A2C1-37A13C9E4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7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2D1C2-0A7F-AC47-AD92-5DFB022B1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2C743-6A17-7145-9C38-DE142E2F2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612DB-3D27-8C48-A9C3-5EAB5BB8C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0A079-1DCF-CB47-A9B4-42D3C7369CEC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98941-7702-A741-AD41-3BA3E2A69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9193A-616E-574C-9DBD-A777B4F1D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B9DC6-AA1C-7F4D-A86F-70A9911A6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6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2E6043-511D-494C-A585-9F0CA2153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7"/>
            <a:ext cx="12192000" cy="685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2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2E106F-B732-B944-98EF-EBDB63C80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4"/>
            <a:ext cx="12192000" cy="684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8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2B922-8143-1841-BD83-B97C491A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0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E6A17F-2C9F-1E40-A627-458C3C895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7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19FF9B-2C1E-FD45-956D-822BD7E49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4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1DE1A6-D79E-DF47-9C6A-209D19237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23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18C7C-257F-784A-BCA2-3C9D9936A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99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47E89-371D-D841-BCBA-F5D434C81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4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335E7A-DCB0-9B48-B267-C4AA34B59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4"/>
            <a:ext cx="12192000" cy="684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2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7D9C9D-B4EA-F640-B81A-CF48D5D08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4"/>
            <a:ext cx="12192000" cy="684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0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7A085F-A219-0743-BA7A-36F4D0AE8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8"/>
            <a:ext cx="12192000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20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4429BF-9158-9F45-8E87-05DC336AA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6"/>
            <a:ext cx="12192000" cy="682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33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CB4102-C88E-DE45-8273-A4491A5A7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6"/>
            <a:ext cx="12192000" cy="682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43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89F402-7445-7140-A7EB-F8E17ECE7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3"/>
            <a:ext cx="12192000" cy="683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2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0</Words>
  <Application>Microsoft Macintosh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Brendon Clark</dc:creator>
  <cp:lastModifiedBy>Brendon Clark</cp:lastModifiedBy>
  <cp:revision>6</cp:revision>
  <dcterms:created xsi:type="dcterms:W3CDTF">2022-10-22T20:16:08Z</dcterms:created>
  <dcterms:modified xsi:type="dcterms:W3CDTF">2022-11-23T03:46:41Z</dcterms:modified>
</cp:coreProperties>
</file>